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6" r:id="rId3"/>
  </p:sldIdLst>
  <p:sldSz cx="18326100" cy="10325100"/>
  <p:notesSz cx="6858000" cy="9144000"/>
  <p:embeddedFontLst>
    <p:embeddedFont>
      <p:font typeface="Montserrat Light" panose="020B0604020202020204" charset="0"/>
      <p:regular r:id="rId4"/>
    </p:embeddedFont>
    <p:embeddedFont>
      <p:font typeface="Montserrat Thin" panose="020B0604020202020204" charset="0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Montserrat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50"/>
          <p:cNvSpPr txBox="1"/>
          <p:nvPr/>
        </p:nvSpPr>
        <p:spPr>
          <a:xfrm>
            <a:off x="1924050" y="4857478"/>
            <a:ext cx="14903505" cy="1243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33"/>
              </a:lnSpc>
            </a:pPr>
            <a:r>
              <a:rPr lang="en-US" sz="6000" b="1" dirty="0" err="1">
                <a:solidFill>
                  <a:srgbClr val="02285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Añadir</a:t>
            </a:r>
            <a:r>
              <a:rPr lang="en-US" sz="6000" b="1" dirty="0">
                <a:solidFill>
                  <a:srgbClr val="02285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6000" b="1" dirty="0" err="1" smtClean="0">
                <a:solidFill>
                  <a:srgbClr val="02285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título</a:t>
            </a:r>
            <a:r>
              <a:rPr lang="en-US" sz="6000" b="1" dirty="0" smtClean="0">
                <a:solidFill>
                  <a:srgbClr val="02285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Principal </a:t>
            </a:r>
            <a:r>
              <a:rPr lang="en-US" sz="6000" b="1" dirty="0" err="1" smtClean="0">
                <a:solidFill>
                  <a:srgbClr val="02285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ponencia</a:t>
            </a:r>
            <a:endParaRPr lang="en-US" sz="6000" b="1" dirty="0">
              <a:solidFill>
                <a:srgbClr val="022859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6175040" y="8538396"/>
            <a:ext cx="183271" cy="946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86"/>
              </a:lnSpc>
            </a:pPr>
            <a:r>
              <a:rPr lang="en-US" sz="5400">
                <a:solidFill>
                  <a:srgbClr val="022859"/>
                </a:solidFill>
                <a:latin typeface="Montserrat Thin"/>
                <a:ea typeface="Montserrat Thin"/>
                <a:cs typeface="Montserrat Thin"/>
                <a:sym typeface="Montserrat Thin"/>
              </a:rPr>
              <a:t>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3371850" y="5857963"/>
            <a:ext cx="9467151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59"/>
              </a:lnSpc>
            </a:pPr>
            <a:r>
              <a:rPr lang="en-US" sz="4400" dirty="0" err="1">
                <a:solidFill>
                  <a:srgbClr val="0228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Añadir</a:t>
            </a:r>
            <a:r>
              <a:rPr lang="en-US" sz="440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4400" dirty="0" err="1" smtClean="0">
                <a:solidFill>
                  <a:srgbClr val="0228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Eje</a:t>
            </a:r>
            <a:r>
              <a:rPr lang="en-US" sz="4400" dirty="0" smtClean="0">
                <a:solidFill>
                  <a:srgbClr val="0228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4400" dirty="0" err="1" smtClean="0">
                <a:solidFill>
                  <a:srgbClr val="0228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temático</a:t>
            </a:r>
            <a:r>
              <a:rPr lang="en-US" sz="4400" dirty="0" smtClean="0">
                <a:solidFill>
                  <a:srgbClr val="0228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lang="en-US" sz="4400" dirty="0">
              <a:solidFill>
                <a:srgbClr val="022859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4" name="TextBox 52"/>
          <p:cNvSpPr txBox="1"/>
          <p:nvPr/>
        </p:nvSpPr>
        <p:spPr>
          <a:xfrm>
            <a:off x="7715250" y="7738026"/>
            <a:ext cx="9467151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59"/>
              </a:lnSpc>
            </a:pPr>
            <a:r>
              <a:rPr lang="en-US" sz="3200" b="1" dirty="0" err="1">
                <a:solidFill>
                  <a:srgbClr val="0228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Añadir</a:t>
            </a:r>
            <a:r>
              <a:rPr lang="en-US" sz="3200" b="1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3200" b="1" dirty="0" err="1" smtClean="0">
                <a:solidFill>
                  <a:srgbClr val="0228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Nombre</a:t>
            </a:r>
            <a:r>
              <a:rPr lang="en-US" sz="3200" b="1" dirty="0" smtClean="0">
                <a:solidFill>
                  <a:srgbClr val="0228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3200" b="1" dirty="0" err="1" smtClean="0">
                <a:solidFill>
                  <a:srgbClr val="0228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autor</a:t>
            </a:r>
            <a:r>
              <a:rPr lang="en-US" sz="3200" b="1" dirty="0" smtClean="0">
                <a:solidFill>
                  <a:srgbClr val="0228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/</a:t>
            </a:r>
          </a:p>
          <a:p>
            <a:pPr>
              <a:lnSpc>
                <a:spcPts val="7559"/>
              </a:lnSpc>
            </a:pPr>
            <a:r>
              <a:rPr lang="en-US" sz="3200" b="1" dirty="0" err="1" smtClean="0">
                <a:solidFill>
                  <a:srgbClr val="0228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Institución</a:t>
            </a:r>
            <a:r>
              <a:rPr lang="en-US" sz="3200" b="1" dirty="0" smtClean="0">
                <a:solidFill>
                  <a:srgbClr val="0228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lang="en-US" sz="3200" b="1" dirty="0">
              <a:solidFill>
                <a:srgbClr val="022859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5" name="Imagen 5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50" y="209550"/>
            <a:ext cx="13639800" cy="351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9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1"/>
          <p:cNvSpPr txBox="1"/>
          <p:nvPr/>
        </p:nvSpPr>
        <p:spPr>
          <a:xfrm>
            <a:off x="3038551" y="5989358"/>
            <a:ext cx="183271" cy="946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6"/>
              </a:lnSpc>
            </a:pPr>
            <a:r>
              <a:rPr lang="en-US" sz="5400">
                <a:solidFill>
                  <a:srgbClr val="022859"/>
                </a:solidFill>
                <a:latin typeface="Montserrat Thin"/>
                <a:ea typeface="Montserrat Thin"/>
                <a:cs typeface="Montserrat Thin"/>
                <a:sym typeface="Montserrat Thin"/>
              </a:rPr>
              <a:t> </a:t>
            </a:r>
          </a:p>
        </p:txBody>
      </p:sp>
      <p:sp>
        <p:nvSpPr>
          <p:cNvPr id="53" name="Freeform 53"/>
          <p:cNvSpPr/>
          <p:nvPr/>
        </p:nvSpPr>
        <p:spPr>
          <a:xfrm>
            <a:off x="14116050" y="7829550"/>
            <a:ext cx="3962355" cy="2186710"/>
          </a:xfrm>
          <a:custGeom>
            <a:avLst/>
            <a:gdLst/>
            <a:ahLst/>
            <a:cxnLst/>
            <a:rect l="l" t="t" r="r" b="b"/>
            <a:pathLst>
              <a:path w="4514912" h="2409835">
                <a:moveTo>
                  <a:pt x="0" y="0"/>
                </a:moveTo>
                <a:lnTo>
                  <a:pt x="4514913" y="0"/>
                </a:lnTo>
                <a:lnTo>
                  <a:pt x="4514913" y="2409835"/>
                </a:lnTo>
                <a:lnTo>
                  <a:pt x="0" y="24098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5" name="Imagen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7" y="0"/>
            <a:ext cx="6346750" cy="16335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14</Words>
  <Application>Microsoft Office PowerPoint</Application>
  <PresentationFormat>Personalizado</PresentationFormat>
  <Paragraphs>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Montserrat Light</vt:lpstr>
      <vt:lpstr>Arial</vt:lpstr>
      <vt:lpstr>Montserrat Thin</vt:lpstr>
      <vt:lpstr>Calibri</vt:lpstr>
      <vt:lpstr>Montserrat Bold</vt:lpstr>
      <vt:lpstr>Office Theme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presentacion Redalc.ai</dc:title>
  <dc:creator>usuario</dc:creator>
  <cp:lastModifiedBy>usuario</cp:lastModifiedBy>
  <cp:revision>3</cp:revision>
  <dcterms:created xsi:type="dcterms:W3CDTF">2006-08-16T00:00:00Z</dcterms:created>
  <dcterms:modified xsi:type="dcterms:W3CDTF">2026-02-22T23:50:27Z</dcterms:modified>
  <dc:identifier>DAG5tuW0RRQ</dc:identifier>
</cp:coreProperties>
</file>